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2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4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2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9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10AA-47FD-4049-8388-3622BCBB7B87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2F8B-B821-46C3-8F98-6FEA7F02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4559"/>
            <a:ext cx="9144000" cy="254486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br>
              <a:rPr lang="en-US" dirty="0"/>
            </a:br>
            <a:r>
              <a:rPr lang="en-US" dirty="0"/>
              <a:t> RSSDI ELECTION              NOMINATION FLOW CHART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Picture 4" descr="RSSDI 50th Logo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87" y="1479479"/>
            <a:ext cx="3710201" cy="37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filling the form - click continue and provide proposer and seconder membership number(Both should be from the same state). On entering the membership number of the proposer/seconder, their details will be entered automatically.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479" y="1690688"/>
            <a:ext cx="9098924" cy="45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6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On clicking Continue, a mail will be sent to the proposer and seconder for your nomination verification (Below is the mail format)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568" y="1874220"/>
            <a:ext cx="9150439" cy="38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Verify your complete details along with proposer/seconder’s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975" y="1426378"/>
            <a:ext cx="9513389" cy="7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After clicking Continue, create your profile/CV</a:t>
            </a: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574" y="1690688"/>
            <a:ext cx="6943976" cy="101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On clicking- Continue, your nomination form filling process will be complete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21" y="1232128"/>
            <a:ext cx="8978365" cy="50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4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Nomination List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1189"/>
            <a:ext cx="10231136" cy="51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Withdraw Nomination – 1</a:t>
            </a:r>
            <a:r>
              <a:rPr lang="en-US" sz="2000" baseline="30000" dirty="0"/>
              <a:t>st </a:t>
            </a:r>
            <a:r>
              <a:rPr lang="en-US" sz="2000" dirty="0"/>
              <a:t>February- 7</a:t>
            </a:r>
            <a:r>
              <a:rPr lang="en-US" sz="2000" baseline="30000" dirty="0"/>
              <a:t>th</a:t>
            </a:r>
            <a:r>
              <a:rPr lang="en-US" sz="2000" dirty="0"/>
              <a:t> February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843" y="1477894"/>
            <a:ext cx="9477306" cy="47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On withdrawal of nomination, you will receive an email notification ( as per the format shared below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2677319"/>
            <a:ext cx="99631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3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You will receive an email once proposer/seconder verify your </a:t>
            </a:r>
            <a:r>
              <a:rPr lang="en-US" sz="1800" dirty="0" smtClean="0">
                <a:solidFill>
                  <a:srgbClr val="000000"/>
                </a:solidFill>
              </a:rPr>
              <a:t>nomination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( </a:t>
            </a:r>
            <a:r>
              <a:rPr lang="en-US" sz="1800" dirty="0">
                <a:solidFill>
                  <a:srgbClr val="000000"/>
                </a:solidFill>
              </a:rPr>
              <a:t>as per the format shared below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19" y="1790164"/>
            <a:ext cx="9180998" cy="3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9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/>
            </a:r>
            <a:br>
              <a:rPr lang="en-US" dirty="0">
                <a:solidFill>
                  <a:srgbClr val="548235"/>
                </a:solidFill>
              </a:rPr>
            </a:br>
            <a:r>
              <a:rPr lang="en-US" dirty="0">
                <a:solidFill>
                  <a:srgbClr val="548235"/>
                </a:solidFill>
              </a:rPr>
              <a:t>Technical Assistance/ Trouble 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548235"/>
              </a:solidFill>
            </a:endParaRPr>
          </a:p>
          <a:p>
            <a:pPr lvl="4"/>
            <a:endParaRPr lang="en-US" sz="800" dirty="0">
              <a:solidFill>
                <a:srgbClr val="548235"/>
              </a:solidFill>
            </a:endParaRPr>
          </a:p>
          <a:p>
            <a:endParaRPr lang="en-US" sz="1800" dirty="0">
              <a:solidFill>
                <a:srgbClr val="548235"/>
              </a:solidFill>
            </a:endParaRPr>
          </a:p>
          <a:p>
            <a:endParaRPr lang="en-US" sz="1800" dirty="0">
              <a:solidFill>
                <a:srgbClr val="548235"/>
              </a:solidFill>
            </a:endParaRPr>
          </a:p>
          <a:p>
            <a:r>
              <a:rPr lang="en-US" sz="1800" dirty="0">
                <a:solidFill>
                  <a:srgbClr val="548235"/>
                </a:solidFill>
              </a:rPr>
              <a:t>Please call on our Election Portal Helpline Numbers listed below for any technical assistance or problem.</a:t>
            </a:r>
          </a:p>
          <a:p>
            <a:endParaRPr lang="en-US" sz="1800" dirty="0">
              <a:solidFill>
                <a:srgbClr val="548235"/>
              </a:solidFill>
            </a:endParaRPr>
          </a:p>
          <a:p>
            <a:r>
              <a:rPr lang="en-US" sz="1800" dirty="0">
                <a:solidFill>
                  <a:srgbClr val="548235"/>
                </a:solidFill>
              </a:rPr>
              <a:t>Helpline Number of RSSDI Nomination: +91 95992 02691</a:t>
            </a:r>
          </a:p>
          <a:p>
            <a:r>
              <a:rPr lang="en-US" sz="1800" dirty="0">
                <a:solidFill>
                  <a:srgbClr val="548235"/>
                </a:solidFill>
              </a:rPr>
              <a:t>Helpline Email of RSSDI Nomination : rssdi@ITindustries.com</a:t>
            </a:r>
          </a:p>
          <a:p>
            <a:r>
              <a:rPr lang="en-US" sz="1800" dirty="0">
                <a:solidFill>
                  <a:srgbClr val="548235"/>
                </a:solidFill>
              </a:rPr>
              <a:t>Helpline Numbers of NSDL ( only for E - voting day ) </a:t>
            </a:r>
            <a:r>
              <a:rPr lang="en-US" sz="1800" dirty="0">
                <a:solidFill>
                  <a:srgbClr val="548235"/>
                </a:solidFill>
              </a:rPr>
              <a:t>:  will be provided on the E Voting Date</a:t>
            </a:r>
            <a:endParaRPr lang="en-US" sz="1800" dirty="0">
              <a:solidFill>
                <a:srgbClr val="548235"/>
              </a:solidFill>
            </a:endParaRPr>
          </a:p>
          <a:p>
            <a:endParaRPr lang="en-US" sz="1800" dirty="0">
              <a:solidFill>
                <a:srgbClr val="548235"/>
              </a:solidFill>
            </a:endParaRPr>
          </a:p>
          <a:p>
            <a:endParaRPr lang="en-US" dirty="0">
              <a:solidFill>
                <a:srgbClr val="54823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4823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4823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SSDI 50th Logo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29" y="-826042"/>
            <a:ext cx="3710201" cy="37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Preparation for nomination form. </a:t>
            </a:r>
            <a:br>
              <a:rPr lang="en-US" sz="1800" b="1" dirty="0"/>
            </a:br>
            <a:r>
              <a:rPr lang="en-US" sz="1800" b="1" dirty="0"/>
              <a:t>Before you start filling the nomination form keep these details handy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700" dirty="0"/>
              <a:t>You should know your RSSDI membership number / Registered Mobile / Email</a:t>
            </a:r>
          </a:p>
          <a:p>
            <a:r>
              <a:rPr lang="en-US" sz="1700" dirty="0"/>
              <a:t>You should know your Proposer &amp; Seconder Membership Number.</a:t>
            </a:r>
          </a:p>
          <a:p>
            <a:r>
              <a:rPr lang="en-US" sz="1700" dirty="0"/>
              <a:t>To upload your CV, please keep the following saved on your system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Your professional passport size photograph (jpg/</a:t>
            </a:r>
            <a:r>
              <a:rPr lang="en-US" sz="1700" dirty="0" err="1"/>
              <a:t>png</a:t>
            </a:r>
            <a:r>
              <a:rPr lang="en-US" sz="1700" dirty="0"/>
              <a:t> format maximum of 512 KB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Your Qualifications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Experience ( Max 250 Words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Papers/Publications  ( Max 500 Words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Official Positions held in RSSDI, Community work done  ( Max 300 Words 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  Contribution to RSSDI  ( Max 250 Words ). These should be already well typed in text document / notepad to</a:t>
            </a:r>
          </a:p>
          <a:p>
            <a:pPr marL="0" indent="0">
              <a:buNone/>
            </a:pPr>
            <a:r>
              <a:rPr lang="en-US" sz="1700" dirty="0"/>
              <a:t>         copy  paste easily.       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600" b="1" dirty="0"/>
              <a:t>NOTE : </a:t>
            </a:r>
            <a:r>
              <a:rPr lang="en-US" sz="1600" dirty="0"/>
              <a:t>Elections for Assam, Bihar, Goa, Gujarat, Karnataka, Odisha, </a:t>
            </a:r>
            <a:r>
              <a:rPr lang="en-US" sz="1600" dirty="0" err="1"/>
              <a:t>Uttarakhand</a:t>
            </a:r>
            <a:r>
              <a:rPr lang="en-US" sz="1600" dirty="0"/>
              <a:t>, West Bengal, </a:t>
            </a:r>
            <a:r>
              <a:rPr lang="de-DE" sz="1600" dirty="0" err="1"/>
              <a:t>Maharashtra</a:t>
            </a:r>
            <a:r>
              <a:rPr lang="de-DE" sz="1600" dirty="0"/>
              <a:t>, Chandigarh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Jharkhand</a:t>
            </a:r>
            <a:r>
              <a:rPr lang="de-DE" sz="1600" dirty="0"/>
              <a:t> </a:t>
            </a:r>
            <a:r>
              <a:rPr lang="en-US" sz="1600" dirty="0"/>
              <a:t>State Chapter/U.T Chapter are already completed in 2021. They will be not go for elections this year.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168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Home Page : </a:t>
            </a:r>
            <a:r>
              <a:rPr lang="en-US" sz="1800" dirty="0"/>
              <a:t>Click on New Nomination (Red Button) to fill for new nomination or click Nomination Already Submitted (Green Button) to maintain and check your nomination 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27" y="1690688"/>
            <a:ext cx="9124682" cy="457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27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On clicking “New Nomination”,  you will be redirected to a page having the list of states. Choose state for      which you want to contest election.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000000"/>
                </a:solidFill>
              </a:rPr>
              <a:t>State and U.T Chapters that are not going in for elections are disabled</a:t>
            </a:r>
            <a:r>
              <a:rPr lang="en-US" sz="2000" dirty="0">
                <a:solidFill>
                  <a:srgbClr val="548235"/>
                </a:solidFill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749" y="1690688"/>
            <a:ext cx="9356501" cy="46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     On selecting the state, you will be redirected to – “Eligibility &amp; Rules for the Election”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417" y="1690688"/>
            <a:ext cx="9330744" cy="4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After clicking Continue, the next page will be the verification/authentication page</a:t>
            </a:r>
            <a:r>
              <a:rPr lang="en-US" sz="1800" dirty="0">
                <a:solidFill>
                  <a:srgbClr val="548235"/>
                </a:solidFill>
              </a:rPr>
              <a:t>. </a:t>
            </a:r>
            <a:r>
              <a:rPr lang="en-US" sz="1800" dirty="0">
                <a:solidFill>
                  <a:srgbClr val="000000"/>
                </a:solidFill>
              </a:rPr>
              <a:t>Enter one of the following - your registered email id/mobile number /RSSDI Membership Number. Click continue and a OTP will be sent to your registered email id /mobile number.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977" y="1865547"/>
            <a:ext cx="9086045" cy="45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You will receive your OTP in email as per the format shared below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17" y="1992349"/>
            <a:ext cx="7636166" cy="354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20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Enter your OTP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749" y="1569827"/>
            <a:ext cx="9356501" cy="4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After successfully completing the OTP verification, fill your nomination form. Basic details like name, email, mobile will be entered automatically from the RSSDI database.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675" y="1701828"/>
            <a:ext cx="7630210" cy="101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4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511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         RSSDI ELECTION              NOMINATION FLOW CHART</vt:lpstr>
      <vt:lpstr>Preparation for nomination form.  Before you start filling the nomination form keep these details handy.</vt:lpstr>
      <vt:lpstr>Home Page : Click on New Nomination (Red Button) to fill for new nomination or click Nomination Already Submitted (Green Button) to maintain and check your nomination status</vt:lpstr>
      <vt:lpstr>On clicking “New Nomination”,  you will be redirected to a page having the list of states. Choose state for      which you want to contest election.  State and U.T Chapters that are not going in for elections are disabled.  </vt:lpstr>
      <vt:lpstr>     On selecting the state, you will be redirected to – “Eligibility &amp; Rules for the Election” page</vt:lpstr>
      <vt:lpstr>After clicking Continue, the next page will be the verification/authentication page. Enter one of the following - your registered email id/mobile number /RSSDI Membership Number. Click continue and a OTP will be sent to your registered email id /mobile number. </vt:lpstr>
      <vt:lpstr>You will receive your OTP in email as per the format shared below</vt:lpstr>
      <vt:lpstr>Enter your OTP</vt:lpstr>
      <vt:lpstr>After successfully completing the OTP verification, fill your nomination form. Basic details like name, email, mobile will be entered automatically from the RSSDI database.</vt:lpstr>
      <vt:lpstr>After filling the form - click continue and provide proposer and seconder membership number(Both should be from the same state). On entering the membership number of the proposer/seconder, their details will be entered automatically.</vt:lpstr>
      <vt:lpstr>On clicking Continue, a mail will be sent to the proposer and seconder for your nomination verification (Below is the mail format)</vt:lpstr>
      <vt:lpstr>Verify your complete details along with proposer/seconder’s details</vt:lpstr>
      <vt:lpstr>After clicking Continue, create your profile/CV </vt:lpstr>
      <vt:lpstr>On clicking- Continue, your nomination form filling process will be complete </vt:lpstr>
      <vt:lpstr>Nomination List</vt:lpstr>
      <vt:lpstr>Withdraw Nomination – 1st February- 7th February 2022</vt:lpstr>
      <vt:lpstr>On withdrawal of nomination, you will receive an email notification ( as per the format shared below )</vt:lpstr>
      <vt:lpstr>You will receive an email once proposer/seconder verify your nomination ( as per the format shared below )</vt:lpstr>
      <vt:lpstr>      Technical Assistance/ Trouble Shooting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RSSDI ELECTION NOMINATION FLOW CHART</dc:title>
  <dc:creator>Vaibhav</dc:creator>
  <cp:lastModifiedBy>Vaibhav</cp:lastModifiedBy>
  <cp:revision>43</cp:revision>
  <dcterms:created xsi:type="dcterms:W3CDTF">2022-01-03T17:07:53Z</dcterms:created>
  <dcterms:modified xsi:type="dcterms:W3CDTF">2022-01-15T04:23:07Z</dcterms:modified>
</cp:coreProperties>
</file>